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18" autoAdjust="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2DE2-9BCE-4B4F-9EC2-881549B0F14C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F567B-29D8-4A6C-AD59-99C884EC47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2DE2-9BCE-4B4F-9EC2-881549B0F14C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F567B-29D8-4A6C-AD59-99C884EC47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2DE2-9BCE-4B4F-9EC2-881549B0F14C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F567B-29D8-4A6C-AD59-99C884EC47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2DE2-9BCE-4B4F-9EC2-881549B0F14C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F567B-29D8-4A6C-AD59-99C884EC47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2DE2-9BCE-4B4F-9EC2-881549B0F14C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F567B-29D8-4A6C-AD59-99C884EC47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2DE2-9BCE-4B4F-9EC2-881549B0F14C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F567B-29D8-4A6C-AD59-99C884EC47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2DE2-9BCE-4B4F-9EC2-881549B0F14C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F567B-29D8-4A6C-AD59-99C884EC47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2DE2-9BCE-4B4F-9EC2-881549B0F14C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F567B-29D8-4A6C-AD59-99C884EC47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2DE2-9BCE-4B4F-9EC2-881549B0F14C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F567B-29D8-4A6C-AD59-99C884EC47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2DE2-9BCE-4B4F-9EC2-881549B0F14C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F567B-29D8-4A6C-AD59-99C884EC47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2DE2-9BCE-4B4F-9EC2-881549B0F14C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F567B-29D8-4A6C-AD59-99C884EC47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A2DE2-9BCE-4B4F-9EC2-881549B0F14C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F567B-29D8-4A6C-AD59-99C884EC473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Анна Валерьевна\1613449585_71-p-fon-dlya-prezentatsii-biologiya-pro-rasten-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85187" y="260648"/>
            <a:ext cx="7509172" cy="54014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«Центр развития ребенка – детский сад №36 «Волшебный дворец» г.Альметьевска</a:t>
            </a: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Проект: «Живая бумага»</a:t>
            </a:r>
          </a:p>
          <a:p>
            <a:pPr algn="ctr"/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Руководитель: Литвинова Анна Валерьевна</a:t>
            </a:r>
          </a:p>
          <a:p>
            <a:pPr algn="r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Анна Валерьевна\1613449585_71-p-fon-dlya-prezentatsii-biologiya-pro-rasten-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5536" y="548680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 descr="C:\Users\user\Desktop\Анна Валерьевна\Новая папка\IMG_8259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88640"/>
            <a:ext cx="3785792" cy="2592288"/>
          </a:xfrm>
          <a:prstGeom prst="rect">
            <a:avLst/>
          </a:prstGeom>
          <a:noFill/>
        </p:spPr>
      </p:pic>
      <p:pic>
        <p:nvPicPr>
          <p:cNvPr id="9220" name="Picture 4" descr="C:\Users\user\Desktop\Анна Валерьевна\Новая папка\IMG_82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1" y="188640"/>
            <a:ext cx="3936437" cy="2952328"/>
          </a:xfrm>
          <a:prstGeom prst="rect">
            <a:avLst/>
          </a:prstGeom>
          <a:noFill/>
        </p:spPr>
      </p:pic>
      <p:pic>
        <p:nvPicPr>
          <p:cNvPr id="9221" name="Picture 5" descr="C:\Users\user\Desktop\Анна Валерьевна\Новая папка\IMG_82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575556" y="3392996"/>
            <a:ext cx="3744416" cy="2808312"/>
          </a:xfrm>
          <a:prstGeom prst="rect">
            <a:avLst/>
          </a:prstGeom>
          <a:noFill/>
        </p:spPr>
      </p:pic>
      <p:pic>
        <p:nvPicPr>
          <p:cNvPr id="9222" name="Picture 6" descr="C:\Users\user\Desktop\Анна Валерьевна\Новая папка\IMG_826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5936" y="3284984"/>
            <a:ext cx="4536504" cy="33118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Анна Валерьевна\1613449585_71-p-fon-dlya-prezentatsii-biologiya-pro-rasten-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4" name="Picture 4" descr="C:\Users\user\Desktop\Анна Валерьевна\Новая папка\IMG_82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548680"/>
            <a:ext cx="7584843" cy="5688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Анна Валерьевна\1613449585_71-p-fon-dlya-prezentatsii-biologiya-pro-rasten-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7544" y="332656"/>
            <a:ext cx="820891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Изготавливая бумагу собственного производства, мы научились сберегать лесные ресурсы, применять вторичное сырье и развили творческие способности в новом для нас направлении.</a:t>
            </a:r>
          </a:p>
          <a:p>
            <a:pPr algn="r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Анна Валерьевна\1613449585_71-p-fon-dlya-prezentatsii-biologiya-pro-rasten-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5536" y="548680"/>
            <a:ext cx="849694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Актуальность: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 привлекает внимание к проблемам экологии и необходимости вторичного использования природных ресурсов, учит ответственному и бережному отношению к окружающей среде, разъясняет, что переработка макулатуры экономит ценные  природные ресурсы. Если посадить в землю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экологичную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бумагу из вторсырья с включениями семян, семена прорастут, а сама бумага станет хорошей основой для роста растений. Никаких отходов, всё, что останется – это цветы.</a:t>
            </a:r>
          </a:p>
          <a:p>
            <a:pPr algn="just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научиться через практическую работу находить полезное применение бытовому мусору, тем самым внести свой посильный вклад в частичную утилизацию и сокращение мусорных свалок.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Изучить историю возникновения бумаги.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Изучить способ изготовления бумаги из бумажных лотков в домашних условиях.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Изготовить образцы «живой бумаги» с семенами.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Сделать поделки, творческие работы из сырья, полученного из макулатуры </a:t>
            </a:r>
          </a:p>
          <a:p>
            <a:pPr marL="342900" indent="-3429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(в нашем случае – яичные лотки).</a:t>
            </a:r>
          </a:p>
          <a:p>
            <a:pPr marL="342900" indent="-342900" algn="just">
              <a:buAutoNum type="arabicPeriod"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Анна Валерьевна\1613449585_71-p-fon-dlya-prezentatsii-biologiya-pro-rasten-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5536" y="548680"/>
            <a:ext cx="849694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Ежегодно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Республике Татарстан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образуется до 14 миллионов тонн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отходов. Наибольшее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количество твердых бытовых и промышленных отходов в последние годы образуется в крупных городах РТ: Набережных Челнах (1165, 6 тыс.т), Казани (503,1тыс.т), Нижнекамске (220,5 тыс. т) и Альметьевске (129,9 тыс.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т). Отходы, которые нужно утилизировать и вывозить.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Нельзя подходить к проблеме отходов как к борьбе с мусором, ставя цель – избавиться от него. Нужно учиться не уничтожать отходы, а использовать всё, что у нас называется мусором.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Анна Валерьевна\1500475_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332656"/>
            <a:ext cx="4699248" cy="35244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Анна Валерьевна\1613449585_71-p-fon-dlya-prezentatsii-biologiya-pro-rasten-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C:\Users\user\Desktop\Анна Валерьевна\gfk_1-4_sergeeva_a._bumaga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6192688" cy="3483387"/>
          </a:xfrm>
          <a:prstGeom prst="rect">
            <a:avLst/>
          </a:prstGeom>
          <a:noFill/>
        </p:spPr>
      </p:pic>
      <p:pic>
        <p:nvPicPr>
          <p:cNvPr id="3075" name="Picture 3" descr="C:\Users\user\Desktop\Анна Валерьевна\slide-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284984"/>
            <a:ext cx="4433019" cy="332025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51520" y="3861048"/>
            <a:ext cx="4032448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Создателем бумаги стал китаец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Цай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Лунь. Он использовал в своей работе древесную золу, пеньку, бракованные коконы тутового шелкопряда и старое тряпьё. Все ингредиенты он тщательно измельчил и перемешал с водой.  Деревянная бумага была не совсем качественной и включала в себя древесные волокна и даже кусочки тряпок.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Анна Валерьевна\1613449585_71-p-fon-dlya-prezentatsii-biologiya-pro-rasten-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5536" y="548680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Анна Валерьевна\f73888aea22b21be9e937ffc9fc9a790-800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332656"/>
            <a:ext cx="6336704" cy="475252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11560" y="4797152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Понятие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макулатура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появилось в 1799 году, когда французский инженер Николя Луи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изобрел машину, умевшую  производить бумагу механическим путём. До этого момента изготовление данного материала осуществлялось исключительно из дерева.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Анна Валерьевна\1613449585_71-p-fon-dlya-prezentatsii-biologiya-pro-rasten-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5536" y="548680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esktop\Анна Валерьевна\04fffcce7da28eb71ddfe27914e0daf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60648"/>
            <a:ext cx="6768752" cy="507656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95536" y="5517232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Получение бумаги из макулатуры вместо древесины не только спасает от вырубки леса, но и на три четверти сокращает расход энергии на производство 1 тонны бумаги.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Анна Валерьевна\1613449585_71-p-fon-dlya-prezentatsii-biologiya-pro-rasten-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5536" y="548680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Desktop\Анна Валерьевна\5b6c885c89f161b9814e614c795d7b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39"/>
            <a:ext cx="4104456" cy="2726000"/>
          </a:xfrm>
          <a:prstGeom prst="rect">
            <a:avLst/>
          </a:prstGeom>
          <a:noFill/>
        </p:spPr>
      </p:pic>
      <p:pic>
        <p:nvPicPr>
          <p:cNvPr id="6147" name="Picture 3" descr="C:\Users\user\Desktop\Анна Валерьевна\scale_12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717032"/>
            <a:ext cx="4209530" cy="2806353"/>
          </a:xfrm>
          <a:prstGeom prst="rect">
            <a:avLst/>
          </a:prstGeom>
          <a:noFill/>
        </p:spPr>
      </p:pic>
      <p:sp>
        <p:nvSpPr>
          <p:cNvPr id="9" name="Овал 8"/>
          <p:cNvSpPr/>
          <p:nvPr/>
        </p:nvSpPr>
        <p:spPr>
          <a:xfrm>
            <a:off x="4860032" y="404664"/>
            <a:ext cx="3816424" cy="86409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Человек в день потребляет 1 яйцо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932040" y="2780928"/>
            <a:ext cx="3816424" cy="86409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группе 26 детей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932040" y="1628800"/>
            <a:ext cx="3816424" cy="86409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среднем семья из 4х человек съедает 120 яиц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67544" y="3429000"/>
            <a:ext cx="3816424" cy="86409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Значит, за месяц семьи нашей группы съедают 3120 яиц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67544" y="4653136"/>
            <a:ext cx="3816424" cy="86409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 это 312 яичных лотков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Стрелка вверх 13"/>
          <p:cNvSpPr/>
          <p:nvPr/>
        </p:nvSpPr>
        <p:spPr>
          <a:xfrm rot="10800000">
            <a:off x="6588224" y="1340768"/>
            <a:ext cx="360040" cy="216024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верх 14"/>
          <p:cNvSpPr/>
          <p:nvPr/>
        </p:nvSpPr>
        <p:spPr>
          <a:xfrm rot="10800000">
            <a:off x="6588224" y="2564904"/>
            <a:ext cx="360040" cy="216024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 rot="10800000">
            <a:off x="2130604" y="4377002"/>
            <a:ext cx="360040" cy="216024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верх 16"/>
          <p:cNvSpPr/>
          <p:nvPr/>
        </p:nvSpPr>
        <p:spPr>
          <a:xfrm rot="14346479">
            <a:off x="4322328" y="3161065"/>
            <a:ext cx="360040" cy="478298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Анна Валерьевна\1613449585_71-p-fon-dlya-prezentatsii-biologiya-pro-rasten-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79712" y="260648"/>
            <a:ext cx="496855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i="1" dirty="0" smtClean="0">
                <a:latin typeface="Times New Roman" pitchFamily="18" charset="0"/>
                <a:cs typeface="Times New Roman" pitchFamily="18" charset="0"/>
              </a:rPr>
              <a:t>Вторая жизнь яичным лоткам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user\Desktop\Анна Валерьевна\Новая папка\IMG_82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7" y="836712"/>
            <a:ext cx="3528392" cy="2646294"/>
          </a:xfrm>
          <a:prstGeom prst="rect">
            <a:avLst/>
          </a:prstGeom>
          <a:noFill/>
        </p:spPr>
      </p:pic>
      <p:pic>
        <p:nvPicPr>
          <p:cNvPr id="7172" name="Picture 4" descr="C:\Users\user\Desktop\Анна Валерьевна\Новая папка\IMG_82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836713"/>
            <a:ext cx="3672408" cy="2675323"/>
          </a:xfrm>
          <a:prstGeom prst="rect">
            <a:avLst/>
          </a:prstGeom>
          <a:noFill/>
        </p:spPr>
      </p:pic>
      <p:pic>
        <p:nvPicPr>
          <p:cNvPr id="7173" name="Picture 5" descr="C:\Users\user\Desktop\Анна Валерьевна\Новая папка\IMG_8248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645024"/>
            <a:ext cx="3528392" cy="2736304"/>
          </a:xfrm>
          <a:prstGeom prst="rect">
            <a:avLst/>
          </a:prstGeom>
          <a:noFill/>
        </p:spPr>
      </p:pic>
      <p:pic>
        <p:nvPicPr>
          <p:cNvPr id="7174" name="Picture 6" descr="C:\Users\user\Desktop\Анна Валерьевна\Новая папка\IMG_822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0" y="3645024"/>
            <a:ext cx="3648406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Анна Валерьевна\1613449585_71-p-fon-dlya-prezentatsii-biologiya-pro-rasten-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4" name="Picture 2" descr="C:\Users\user\Desktop\Анна Валерьевна\Новая папка\IMG_82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4032449" cy="3024336"/>
          </a:xfrm>
          <a:prstGeom prst="rect">
            <a:avLst/>
          </a:prstGeom>
          <a:noFill/>
        </p:spPr>
      </p:pic>
      <p:pic>
        <p:nvPicPr>
          <p:cNvPr id="8195" name="Picture 3" descr="C:\Users\user\Desktop\Анна Валерьевна\Новая папка\IMG_82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429000"/>
            <a:ext cx="4032448" cy="3024336"/>
          </a:xfrm>
          <a:prstGeom prst="rect">
            <a:avLst/>
          </a:prstGeom>
          <a:noFill/>
        </p:spPr>
      </p:pic>
      <p:pic>
        <p:nvPicPr>
          <p:cNvPr id="8" name="Picture 3" descr="C:\Users\user\Desktop\Анна Валерьевна\Новая папка\IMG_8263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66150" y="260648"/>
            <a:ext cx="3943062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444</Words>
  <Application>Microsoft Office PowerPoint</Application>
  <PresentationFormat>Экран (4:3)</PresentationFormat>
  <Paragraphs>56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22</cp:revision>
  <dcterms:created xsi:type="dcterms:W3CDTF">2024-04-15T10:21:10Z</dcterms:created>
  <dcterms:modified xsi:type="dcterms:W3CDTF">2024-04-15T13:52:50Z</dcterms:modified>
</cp:coreProperties>
</file>